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 varScale="1">
        <p:scale>
          <a:sx n="58" d="100"/>
          <a:sy n="58" d="100"/>
        </p:scale>
        <p:origin x="10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A1CF2-6808-4F62-AEC7-9970561A069B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C5D48-A983-45DC-A859-B0DB2F06CB4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755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C5D48-A983-45DC-A859-B0DB2F06CB4F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102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C5D48-A983-45DC-A859-B0DB2F06CB4F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8082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C5D48-A983-45DC-A859-B0DB2F06CB4F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4014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C5D48-A983-45DC-A859-B0DB2F06CB4F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3882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7EB8B16-18B9-4C97-A93C-57F1F45A310D}" type="datetimeFigureOut">
              <a:rPr lang="sk-SK" smtClean="0"/>
              <a:pPr/>
              <a:t>13. 8. 2021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6A8544-E410-477E-90F8-2B113C2CA71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88640"/>
            <a:ext cx="6172200" cy="4464496"/>
          </a:xfrm>
        </p:spPr>
        <p:txBody>
          <a:bodyPr/>
          <a:lstStyle/>
          <a:p>
            <a:pPr algn="ctr"/>
            <a:r>
              <a:rPr lang="sk-SK" dirty="0"/>
              <a:t>Informačno-vzdelávacie   centrum</a:t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k-SK" sz="2400" dirty="0"/>
              <a:t>Kokava nad Rimavicou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908720"/>
            <a:ext cx="3511600" cy="871804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3280" y="859948"/>
            <a:ext cx="3712786" cy="9205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/>
              <a:t>Ciele informačného –vzdelávacieho centra</a:t>
            </a:r>
            <a:br>
              <a:rPr lang="sk-SK" b="1" dirty="0"/>
            </a:b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  zintenzívniť podporu občianskeho </a:t>
            </a:r>
            <a:r>
              <a:rPr lang="sk-SK" dirty="0" err="1"/>
              <a:t>aktivizmu</a:t>
            </a:r>
            <a:r>
              <a:rPr lang="sk-SK" dirty="0"/>
              <a:t>   rómskej menšiny </a:t>
            </a:r>
          </a:p>
          <a:p>
            <a:r>
              <a:rPr lang="sk-SK" dirty="0"/>
              <a:t>  integrácia a zapájanie sa do vecí majoritnej    spoločnosti na kultúrnej , ekonomickej a </a:t>
            </a:r>
            <a:r>
              <a:rPr lang="sk-SK" dirty="0" err="1"/>
              <a:t>politocko-legislatívnej</a:t>
            </a:r>
            <a:r>
              <a:rPr lang="sk-SK" dirty="0"/>
              <a:t> úrovni</a:t>
            </a:r>
          </a:p>
          <a:p>
            <a:r>
              <a:rPr lang="sk-SK" dirty="0"/>
              <a:t> poskytnutie priestoru pre zasadnutia a činnosti </a:t>
            </a:r>
            <a:r>
              <a:rPr lang="sk-SK" dirty="0" err="1"/>
              <a:t>komunitných</a:t>
            </a:r>
            <a:r>
              <a:rPr lang="sk-SK" dirty="0"/>
              <a:t> platforiem Rómov</a:t>
            </a:r>
          </a:p>
          <a:p>
            <a:r>
              <a:rPr lang="sk-SK" dirty="0"/>
              <a:t> realizovanie rôznych stretnutí pri okrúhlom stole, </a:t>
            </a:r>
            <a:r>
              <a:rPr lang="sk-SK" dirty="0" err="1"/>
              <a:t>worshopov</a:t>
            </a:r>
            <a:r>
              <a:rPr lang="sk-SK" dirty="0"/>
              <a:t>, diskusií s odborníkmi a iné.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Poskytovanie služieb v rámci centra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/>
              <a:t>Odborné poradenstvo /právne, ekonomické, mediálne/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Konzultačné činnosti 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Internetová čitáreň, študovňa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Kopírovacie a tlačiarenské služby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Poskytovanie kontaktov na relevantné inštitúcie na lokálnej /regionálnej/celoštátnej úrovni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Cieľová skupina</a:t>
            </a:r>
            <a:br>
              <a:rPr lang="sk-SK" b="1" dirty="0"/>
            </a:b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sk-SK" dirty="0"/>
              <a:t>  predstavitelia miestnej a regionálnej                  samosprávy (starostovia, župan)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  zamestnanci MNO 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  rómski aktivisti (rôzne vekové skupiny )</a:t>
            </a:r>
          </a:p>
          <a:p>
            <a:pPr>
              <a:buFont typeface="Wingdings" pitchFamily="2" charset="2"/>
              <a:buChar char="v"/>
            </a:pPr>
            <a:r>
              <a:rPr lang="sk-SK" dirty="0"/>
              <a:t>  rómske obyvateľstvo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/>
              <a:t>Stránky Informačno-poradenského centra a sídlo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Pondelok     	16:00hod. - 18:00hod.</a:t>
            </a:r>
          </a:p>
          <a:p>
            <a:r>
              <a:rPr lang="sk-SK" dirty="0"/>
              <a:t>Streda          	16:00hod. - 18:00hod.</a:t>
            </a:r>
          </a:p>
          <a:p>
            <a:r>
              <a:rPr lang="sk-SK" dirty="0"/>
              <a:t>Štvrtok         	16:00hod. - 18:00hod.</a:t>
            </a:r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b="1" dirty="0"/>
              <a:t>Sídlo kancelárie informačno-vzdelávacieho  centra</a:t>
            </a:r>
          </a:p>
          <a:p>
            <a:pPr marL="0" indent="0">
              <a:buNone/>
            </a:pPr>
            <a:r>
              <a:rPr lang="sk-SK" dirty="0"/>
              <a:t>   </a:t>
            </a:r>
          </a:p>
          <a:p>
            <a:pPr marL="0" indent="0">
              <a:buNone/>
            </a:pPr>
            <a:r>
              <a:rPr lang="sk-SK" dirty="0"/>
              <a:t>Nám. 1. Mája č.29, 985 05 Kokava nad Rimavicou</a:t>
            </a:r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pl-PL" dirty="0"/>
              <a:t>Všetky služby centrum poskytuje </a:t>
            </a:r>
            <a:r>
              <a:rPr lang="pl-PL" b="1" dirty="0"/>
              <a:t>zdarma</a:t>
            </a:r>
            <a:endParaRPr lang="sk-SK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Informačno-poradenské centrum Kokava nad </a:t>
            </a:r>
            <a:r>
              <a:rPr lang="sk-SK" b="1" dirty="0" err="1"/>
              <a:t>rimavicou</a:t>
            </a:r>
            <a:endParaRPr lang="sk-SK" b="1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00201"/>
            <a:ext cx="7025208" cy="4493096"/>
          </a:xfrm>
        </p:spPr>
      </p:pic>
    </p:spTree>
    <p:extLst>
      <p:ext uri="{BB962C8B-B14F-4D97-AF65-F5344CB8AC3E}">
        <p14:creationId xmlns:p14="http://schemas.microsoft.com/office/powerpoint/2010/main" val="49987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988840"/>
            <a:ext cx="6172200" cy="1512168"/>
          </a:xfrm>
        </p:spPr>
        <p:txBody>
          <a:bodyPr/>
          <a:lstStyle/>
          <a:p>
            <a:pPr algn="ctr"/>
            <a:r>
              <a:rPr lang="sk-SK" dirty="0"/>
              <a:t>Ďakujem za pozornosť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7642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</TotalTime>
  <Words>188</Words>
  <Application>Microsoft Office PowerPoint</Application>
  <PresentationFormat>Prezentácia na obrazovke (4:3)</PresentationFormat>
  <Paragraphs>34</Paragraphs>
  <Slides>7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Calibri</vt:lpstr>
      <vt:lpstr>Century Schoolbook</vt:lpstr>
      <vt:lpstr>Wingdings</vt:lpstr>
      <vt:lpstr>Wingdings 2</vt:lpstr>
      <vt:lpstr>Arkáda</vt:lpstr>
      <vt:lpstr>Informačno-vzdelávacie   centrum </vt:lpstr>
      <vt:lpstr>Ciele informačného –vzdelávacieho centra </vt:lpstr>
      <vt:lpstr>Poskytovanie služieb v rámci centra</vt:lpstr>
      <vt:lpstr>Cieľová skupina </vt:lpstr>
      <vt:lpstr>Stránky Informačno-poradenského centra a sídlo </vt:lpstr>
      <vt:lpstr>Informačno-poradenské centrum Kokava nad rimavicou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Informačno-vzdelávacie centrum</dc:title>
  <dc:creator>TSP Kokava</dc:creator>
  <cp:lastModifiedBy>Pavol Kalmár</cp:lastModifiedBy>
  <cp:revision>11</cp:revision>
  <dcterms:created xsi:type="dcterms:W3CDTF">2021-08-12T08:27:57Z</dcterms:created>
  <dcterms:modified xsi:type="dcterms:W3CDTF">2021-08-13T17:40:54Z</dcterms:modified>
</cp:coreProperties>
</file>