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73" r:id="rId3"/>
    <p:sldId id="257" r:id="rId4"/>
    <p:sldId id="268" r:id="rId5"/>
    <p:sldId id="258" r:id="rId6"/>
    <p:sldId id="259" r:id="rId7"/>
    <p:sldId id="260" r:id="rId8"/>
    <p:sldId id="270" r:id="rId9"/>
    <p:sldId id="271" r:id="rId10"/>
    <p:sldId id="27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5C6D-A4C7-4F5E-A2C1-9773B6F3E826}" type="datetimeFigureOut">
              <a:rPr lang="sk-SK" smtClean="0"/>
              <a:t>13. 8. 2021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FCB3-FB9F-46B2-811B-6718F764F2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241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5C6D-A4C7-4F5E-A2C1-9773B6F3E826}" type="datetimeFigureOut">
              <a:rPr lang="sk-SK" smtClean="0"/>
              <a:t>13. 8. 2021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FCB3-FB9F-46B2-811B-6718F764F2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2886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5C6D-A4C7-4F5E-A2C1-9773B6F3E826}" type="datetimeFigureOut">
              <a:rPr lang="sk-SK" smtClean="0"/>
              <a:t>13. 8. 2021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FCB3-FB9F-46B2-811B-6718F764F2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85001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5C6D-A4C7-4F5E-A2C1-9773B6F3E826}" type="datetimeFigureOut">
              <a:rPr lang="sk-SK" smtClean="0"/>
              <a:t>13. 8. 2021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FCB3-FB9F-46B2-811B-6718F764F280}" type="slidenum">
              <a:rPr lang="sk-SK" smtClean="0"/>
              <a:t>‹#›</a:t>
            </a:fld>
            <a:endParaRPr lang="sk-SK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3908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5C6D-A4C7-4F5E-A2C1-9773B6F3E826}" type="datetimeFigureOut">
              <a:rPr lang="sk-SK" smtClean="0"/>
              <a:t>13. 8. 2021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FCB3-FB9F-46B2-811B-6718F764F2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2990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5C6D-A4C7-4F5E-A2C1-9773B6F3E826}" type="datetimeFigureOut">
              <a:rPr lang="sk-SK" smtClean="0"/>
              <a:t>13. 8. 2021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FCB3-FB9F-46B2-811B-6718F764F2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9404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5C6D-A4C7-4F5E-A2C1-9773B6F3E826}" type="datetimeFigureOut">
              <a:rPr lang="sk-SK" smtClean="0"/>
              <a:t>13. 8. 2021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FCB3-FB9F-46B2-811B-6718F764F2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66703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5C6D-A4C7-4F5E-A2C1-9773B6F3E826}" type="datetimeFigureOut">
              <a:rPr lang="sk-SK" smtClean="0"/>
              <a:t>13. 8. 2021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FCB3-FB9F-46B2-811B-6718F764F2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351611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5C6D-A4C7-4F5E-A2C1-9773B6F3E826}" type="datetimeFigureOut">
              <a:rPr lang="sk-SK" smtClean="0"/>
              <a:t>13. 8. 2021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FCB3-FB9F-46B2-811B-6718F764F2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57727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5C6D-A4C7-4F5E-A2C1-9773B6F3E826}" type="datetimeFigureOut">
              <a:rPr lang="sk-SK" smtClean="0"/>
              <a:t>13. 8. 2021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FCB3-FB9F-46B2-811B-6718F764F2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0892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5C6D-A4C7-4F5E-A2C1-9773B6F3E826}" type="datetimeFigureOut">
              <a:rPr lang="sk-SK" smtClean="0"/>
              <a:t>13. 8. 2021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FCB3-FB9F-46B2-811B-6718F764F2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71757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5C6D-A4C7-4F5E-A2C1-9773B6F3E826}" type="datetimeFigureOut">
              <a:rPr lang="sk-SK" smtClean="0"/>
              <a:t>13. 8. 2021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FCB3-FB9F-46B2-811B-6718F764F2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4184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5C6D-A4C7-4F5E-A2C1-9773B6F3E826}" type="datetimeFigureOut">
              <a:rPr lang="sk-SK" smtClean="0"/>
              <a:t>13. 8. 2021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FCB3-FB9F-46B2-811B-6718F764F2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6689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5C6D-A4C7-4F5E-A2C1-9773B6F3E826}" type="datetimeFigureOut">
              <a:rPr lang="sk-SK" smtClean="0"/>
              <a:t>13. 8. 2021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FCB3-FB9F-46B2-811B-6718F764F2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92807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5C6D-A4C7-4F5E-A2C1-9773B6F3E826}" type="datetimeFigureOut">
              <a:rPr lang="sk-SK" smtClean="0"/>
              <a:t>13. 8. 2021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FCB3-FB9F-46B2-811B-6718F764F2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650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5C6D-A4C7-4F5E-A2C1-9773B6F3E826}" type="datetimeFigureOut">
              <a:rPr lang="sk-SK" smtClean="0"/>
              <a:t>13. 8. 2021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FCB3-FB9F-46B2-811B-6718F764F2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61688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5C6D-A4C7-4F5E-A2C1-9773B6F3E826}" type="datetimeFigureOut">
              <a:rPr lang="sk-SK" smtClean="0"/>
              <a:t>13. 8. 2021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FCB3-FB9F-46B2-811B-6718F764F2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32224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5C6D-A4C7-4F5E-A2C1-9773B6F3E826}" type="datetimeFigureOut">
              <a:rPr lang="sk-SK" smtClean="0"/>
              <a:t>13. 8. 2021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FCB3-FB9F-46B2-811B-6718F764F2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35315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FDB5C6D-A4C7-4F5E-A2C1-9773B6F3E826}" type="datetimeFigureOut">
              <a:rPr lang="sk-SK" smtClean="0"/>
              <a:t>13. 8. 2021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EA7FCB3-FB9F-46B2-811B-6718F764F2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562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  <p:sldLayoutId id="2147483809" r:id="rId17"/>
    <p:sldLayoutId id="2147483810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7038" y="0"/>
            <a:ext cx="2933205" cy="2232559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15219" y="1587292"/>
            <a:ext cx="8871967" cy="2390348"/>
          </a:xfrm>
        </p:spPr>
        <p:txBody>
          <a:bodyPr>
            <a:normAutofit/>
          </a:bodyPr>
          <a:lstStyle/>
          <a:p>
            <a:pPr algn="ctr"/>
            <a:r>
              <a:rPr lang="sk-SK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NÁZOV PROJEKTU: </a:t>
            </a:r>
            <a:br>
              <a:rPr lang="sk-SK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Podpora sieťovania rómskych občianskych aktivistov v rámci lokálnych komunít regiónu Gemer-Malohont-Novohrad</a:t>
            </a:r>
            <a:endParaRPr lang="sk-SK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18079" y="4099560"/>
            <a:ext cx="7955842" cy="2525445"/>
          </a:xfrm>
        </p:spPr>
        <p:txBody>
          <a:bodyPr>
            <a:normAutofit/>
          </a:bodyPr>
          <a:lstStyle/>
          <a:p>
            <a:r>
              <a:rPr lang="sk-SK" b="1" dirty="0">
                <a:solidFill>
                  <a:srgbClr val="92D050"/>
                </a:solidFill>
              </a:rPr>
              <a:t> </a:t>
            </a:r>
            <a:r>
              <a:rPr lang="sk-SK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KÓD PROJEKTU : 314011Q481</a:t>
            </a:r>
          </a:p>
          <a:p>
            <a:r>
              <a:rPr lang="sk-SK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PRIJÍMATEĽ:  </a:t>
            </a:r>
            <a:r>
              <a:rPr lang="sk-SK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Kultúrno - výchovné občianske združenie </a:t>
            </a:r>
            <a:r>
              <a:rPr lang="sk-SK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Láčho</a:t>
            </a:r>
            <a:r>
              <a:rPr lang="sk-SK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drom</a:t>
            </a:r>
            <a:endParaRPr lang="sk-SK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Poskytovateľ: Ministerstvo vnútra SR</a:t>
            </a:r>
            <a:endParaRPr lang="sk-SK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407" y="130629"/>
            <a:ext cx="5700157" cy="1626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362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k-SK" dirty="0"/>
            </a:br>
            <a:br>
              <a:rPr lang="sk-SK" dirty="0"/>
            </a:br>
            <a:br>
              <a:rPr lang="sk-SK" dirty="0"/>
            </a:br>
            <a:br>
              <a:rPr lang="sk-SK" dirty="0"/>
            </a:b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01882"/>
            <a:ext cx="5700157" cy="1626919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798" y="2"/>
            <a:ext cx="2933205" cy="2232559"/>
          </a:xfrm>
          <a:prstGeom prst="rect">
            <a:avLst/>
          </a:prstGeom>
        </p:spPr>
      </p:pic>
      <p:sp>
        <p:nvSpPr>
          <p:cNvPr id="15" name="Zástupný objekt pre obsah 2">
            <a:extLst>
              <a:ext uri="{FF2B5EF4-FFF2-40B4-BE49-F238E27FC236}">
                <a16:creationId xmlns:a16="http://schemas.microsoft.com/office/drawing/2014/main" id="{460E68E2-4563-4014-B10C-66867F20A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" y="2255818"/>
            <a:ext cx="11780520" cy="44003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sk-SK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Ďakujem za pozornosť</a:t>
            </a:r>
          </a:p>
          <a:p>
            <a:pPr marL="0" indent="0" algn="ctr">
              <a:buNone/>
            </a:pP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Pavol Kalmár</a:t>
            </a:r>
          </a:p>
          <a:p>
            <a:pPr marL="0" indent="0" algn="ctr">
              <a:buNone/>
            </a:pP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Projektový manažér</a:t>
            </a:r>
          </a:p>
          <a:p>
            <a:pPr marL="0" indent="0" algn="ctr">
              <a:buNone/>
            </a:pPr>
            <a:endParaRPr lang="sk-SK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Tento projekt je podporený z </a:t>
            </a:r>
            <a:r>
              <a:rPr lang="sk-SK" sz="24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Európskeho Sociálneho Fondu</a:t>
            </a:r>
          </a:p>
          <a:p>
            <a:pPr marL="0" indent="0" algn="ctr">
              <a:buNone/>
            </a:pP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Operačný program </a:t>
            </a:r>
            <a:r>
              <a:rPr lang="sk-SK" sz="24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Efektívna verejná správa</a:t>
            </a:r>
          </a:p>
          <a:p>
            <a:pPr marL="0" indent="0" algn="ctr">
              <a:buNone/>
            </a:pPr>
            <a:r>
              <a:rPr lang="sk-SK" sz="2400" b="1" u="sng" cap="none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www.esf.gov.sk | www.minv.sk</a:t>
            </a:r>
          </a:p>
          <a:p>
            <a:pPr marL="0" indent="0">
              <a:buNone/>
            </a:pPr>
            <a:endParaRPr lang="sk-SK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908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k-SK"/>
            </a:br>
            <a:br>
              <a:rPr lang="sk-SK"/>
            </a:br>
            <a:br>
              <a:rPr lang="sk-SK"/>
            </a:b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2030683"/>
            <a:ext cx="10828866" cy="43801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Ciele Projektu</a:t>
            </a:r>
          </a:p>
          <a:p>
            <a:pPr marL="0" indent="0">
              <a:buNone/>
            </a:pP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Posilnenie spolupráce medzi MNO a samosprávou (resp. </a:t>
            </a:r>
            <a:r>
              <a:rPr lang="sk-SK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</a:t>
            </a: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-sektorové partnerstvá) prostredníctvom </a:t>
            </a:r>
            <a:r>
              <a:rPr lang="sk-SK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inštitucionalizácie</a:t>
            </a: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pravidelnej pracovnej „Komisie pre rómske záležitosti. </a:t>
            </a:r>
          </a:p>
          <a:p>
            <a:pPr marL="0" indent="0">
              <a:buNone/>
            </a:pP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Prehĺbenie informovanosti a porozumenia (rómskych) občanov v témach a verejných politikách, zvýšiť povedomie verejnosti o možnostiach účasti občanov na príprave verejných politík a stratégií na miestnej, regionálnej a národnej úrovni.</a:t>
            </a:r>
          </a:p>
          <a:p>
            <a:endParaRPr lang="sk-SK" sz="2400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01882"/>
            <a:ext cx="5700157" cy="1626919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450" y="0"/>
            <a:ext cx="2933205" cy="2331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221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k-SK"/>
            </a:br>
            <a:br>
              <a:rPr lang="sk-SK"/>
            </a:br>
            <a:br>
              <a:rPr lang="sk-SK"/>
            </a:b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2331720"/>
            <a:ext cx="8596668" cy="40790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Miesto realizácie projektu:</a:t>
            </a:r>
          </a:p>
          <a:p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Kokava nad Rimavicou</a:t>
            </a:r>
          </a:p>
          <a:p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Klenovec</a:t>
            </a:r>
          </a:p>
          <a:p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Hnúšťa</a:t>
            </a:r>
          </a:p>
          <a:p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Rimavská Sobota</a:t>
            </a:r>
          </a:p>
          <a:p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Poltár</a:t>
            </a:r>
            <a:endParaRPr lang="sk-SK" sz="2400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01882"/>
            <a:ext cx="5700157" cy="1626919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450" y="0"/>
            <a:ext cx="2933205" cy="2331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373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k-SK"/>
            </a:br>
            <a:br>
              <a:rPr lang="sk-SK"/>
            </a:br>
            <a:br>
              <a:rPr lang="sk-SK"/>
            </a:br>
            <a:br>
              <a:rPr lang="sk-SK" dirty="0"/>
            </a:b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01882"/>
            <a:ext cx="5700157" cy="1626919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450" y="-10160"/>
            <a:ext cx="2933205" cy="2382822"/>
          </a:xfrm>
          <a:prstGeom prst="rect">
            <a:avLst/>
          </a:prstGeom>
        </p:spPr>
      </p:pic>
      <p:sp>
        <p:nvSpPr>
          <p:cNvPr id="11" name="Zástupný objekt pre obsah 2">
            <a:extLst>
              <a:ext uri="{FF2B5EF4-FFF2-40B4-BE49-F238E27FC236}">
                <a16:creationId xmlns:a16="http://schemas.microsoft.com/office/drawing/2014/main" id="{2A205BA5-1B89-40BF-9573-9615F4251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1734" y="2255818"/>
            <a:ext cx="8596668" cy="44003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Termín realizácie projektu:</a:t>
            </a:r>
          </a:p>
          <a:p>
            <a:pPr marL="0" indent="0">
              <a:buNone/>
            </a:pP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September 2019 – jún 2022</a:t>
            </a:r>
          </a:p>
          <a:p>
            <a:pPr marL="0" indent="0">
              <a:buNone/>
            </a:pPr>
            <a:endParaRPr lang="sk-SK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Odborný Personál projektu:</a:t>
            </a:r>
          </a:p>
          <a:p>
            <a:pPr marL="0" indent="0">
              <a:buNone/>
            </a:pP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projektu</a:t>
            </a:r>
          </a:p>
          <a:p>
            <a:pPr marL="0" indent="0">
              <a:buNone/>
            </a:pP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Odborník senior – 4</a:t>
            </a:r>
          </a:p>
          <a:p>
            <a:pPr marL="0" indent="0">
              <a:buNone/>
            </a:pP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Odborník junior – 3</a:t>
            </a:r>
          </a:p>
          <a:p>
            <a:pPr marL="0" indent="0">
              <a:buNone/>
            </a:pP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Experti vzdelávania - 3</a:t>
            </a:r>
          </a:p>
        </p:txBody>
      </p:sp>
    </p:spTree>
    <p:extLst>
      <p:ext uri="{BB962C8B-B14F-4D97-AF65-F5344CB8AC3E}">
        <p14:creationId xmlns:p14="http://schemas.microsoft.com/office/powerpoint/2010/main" val="2880317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k-SK"/>
            </a:br>
            <a:br>
              <a:rPr lang="sk-SK"/>
            </a:br>
            <a:br>
              <a:rPr lang="sk-SK"/>
            </a:br>
            <a:br>
              <a:rPr lang="sk-SK" dirty="0"/>
            </a:b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01882"/>
            <a:ext cx="5700157" cy="1626919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798" y="2"/>
            <a:ext cx="2933205" cy="2232559"/>
          </a:xfrm>
          <a:prstGeom prst="rect">
            <a:avLst/>
          </a:prstGeom>
        </p:spPr>
      </p:pic>
      <p:sp>
        <p:nvSpPr>
          <p:cNvPr id="15" name="Zástupný objekt pre obsah 2">
            <a:extLst>
              <a:ext uri="{FF2B5EF4-FFF2-40B4-BE49-F238E27FC236}">
                <a16:creationId xmlns:a16="http://schemas.microsoft.com/office/drawing/2014/main" id="{460E68E2-4563-4014-B10C-66867F20A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" y="2255818"/>
            <a:ext cx="11780520" cy="44003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k-SK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Aktivity projektu:</a:t>
            </a:r>
          </a:p>
          <a:p>
            <a:pPr marL="0" indent="0">
              <a:buNone/>
            </a:pP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– Vytvorenie nových platforiem s tematickými zoskupeniami</a:t>
            </a:r>
          </a:p>
          <a:p>
            <a:pPr marL="0" indent="0">
              <a:buNone/>
            </a:pP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– Odborné vzdelávanie a príprava rómskych aktivistov</a:t>
            </a:r>
          </a:p>
          <a:p>
            <a:pPr marL="0" indent="0">
              <a:buNone/>
            </a:pP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– Vytvorenie spoločnej platformy (webový portál) pre cieľovú skupinu</a:t>
            </a:r>
          </a:p>
          <a:p>
            <a:pPr marL="0" indent="0">
              <a:buNone/>
            </a:pP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– Publicita a komunikácia (semináre, prezentácie, diskusie)</a:t>
            </a:r>
          </a:p>
          <a:p>
            <a:pPr marL="0" indent="0">
              <a:buNone/>
            </a:pPr>
            <a:endParaRPr lang="sk-SK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20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k-SK"/>
            </a:br>
            <a:br>
              <a:rPr lang="sk-SK"/>
            </a:br>
            <a:br>
              <a:rPr lang="sk-SK"/>
            </a:br>
            <a:br>
              <a:rPr lang="sk-SK" dirty="0"/>
            </a:b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01882"/>
            <a:ext cx="5700157" cy="1626919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798" y="2"/>
            <a:ext cx="2933205" cy="2232559"/>
          </a:xfrm>
          <a:prstGeom prst="rect">
            <a:avLst/>
          </a:prstGeom>
        </p:spPr>
      </p:pic>
      <p:sp>
        <p:nvSpPr>
          <p:cNvPr id="10" name="Zástupný objekt pre obsah 2">
            <a:extLst>
              <a:ext uri="{FF2B5EF4-FFF2-40B4-BE49-F238E27FC236}">
                <a16:creationId xmlns:a16="http://schemas.microsoft.com/office/drawing/2014/main" id="{4582E89C-1100-46EE-A8D1-86BF15124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2255818"/>
            <a:ext cx="11780520" cy="4400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Aktivity projektu:</a:t>
            </a:r>
          </a:p>
          <a:p>
            <a:pPr marL="0" indent="0">
              <a:buNone/>
            </a:pP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– Vytvorenie nových platforiem s tematickými zoskupeniami</a:t>
            </a:r>
          </a:p>
          <a:p>
            <a:pPr marL="0" indent="0">
              <a:buNone/>
            </a:pPr>
            <a:endParaRPr lang="sk-SK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 Vytvorenie Komisie pre rómske záležitosti</a:t>
            </a:r>
          </a:p>
          <a:p>
            <a:pPr marL="0" indent="0">
              <a:buNone/>
            </a:pP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 Vytvorenie komunálnych platforiem Rómov</a:t>
            </a:r>
          </a:p>
          <a:p>
            <a:pPr marL="0" indent="0">
              <a:buNone/>
            </a:pPr>
            <a:endParaRPr lang="sk-SK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875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k-SK"/>
            </a:br>
            <a:br>
              <a:rPr lang="sk-SK"/>
            </a:br>
            <a:br>
              <a:rPr lang="sk-SK"/>
            </a:br>
            <a:br>
              <a:rPr lang="sk-SK" dirty="0"/>
            </a:b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01882"/>
            <a:ext cx="5700157" cy="1626919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491" y="0"/>
            <a:ext cx="2933205" cy="2232559"/>
          </a:xfrm>
          <a:prstGeom prst="rect">
            <a:avLst/>
          </a:prstGeom>
        </p:spPr>
      </p:pic>
      <p:sp>
        <p:nvSpPr>
          <p:cNvPr id="11" name="Zástupný objekt pre obsah 2">
            <a:extLst>
              <a:ext uri="{FF2B5EF4-FFF2-40B4-BE49-F238E27FC236}">
                <a16:creationId xmlns:a16="http://schemas.microsoft.com/office/drawing/2014/main" id="{CF216CB9-3475-4072-BDF9-FF5FD06A1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" y="2255818"/>
            <a:ext cx="11780520" cy="4400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Aktivity projektu:</a:t>
            </a:r>
          </a:p>
          <a:p>
            <a:pPr marL="0" indent="0">
              <a:buNone/>
            </a:pP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– Odborné vzdelávanie a príprava rómskych aktivistov</a:t>
            </a:r>
          </a:p>
          <a:p>
            <a:pPr marL="0" indent="0">
              <a:buNone/>
            </a:pP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2.1 Analýza a hodnotenie existujúcich dostupných vzdelávacích programov</a:t>
            </a:r>
          </a:p>
          <a:p>
            <a:pPr marL="0" indent="0">
              <a:buNone/>
            </a:pP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 Vytvorenie vzdelávacieho programu prispôsobeného požiadavkám cieľových skupín</a:t>
            </a:r>
          </a:p>
          <a:p>
            <a:pPr marL="0" indent="0">
              <a:buNone/>
            </a:pP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2.3 Realizácia nových vzdelávacích programov vrátane mentoringového modulu na  komunálnej úrovni</a:t>
            </a:r>
          </a:p>
        </p:txBody>
      </p:sp>
    </p:spTree>
    <p:extLst>
      <p:ext uri="{BB962C8B-B14F-4D97-AF65-F5344CB8AC3E}">
        <p14:creationId xmlns:p14="http://schemas.microsoft.com/office/powerpoint/2010/main" val="3315587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k-SK"/>
            </a:br>
            <a:br>
              <a:rPr lang="sk-SK"/>
            </a:br>
            <a:br>
              <a:rPr lang="sk-SK"/>
            </a:br>
            <a:br>
              <a:rPr lang="sk-SK" dirty="0"/>
            </a:b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01882"/>
            <a:ext cx="5700157" cy="1626919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798" y="2"/>
            <a:ext cx="2933205" cy="2232559"/>
          </a:xfrm>
          <a:prstGeom prst="rect">
            <a:avLst/>
          </a:prstGeom>
        </p:spPr>
      </p:pic>
      <p:sp>
        <p:nvSpPr>
          <p:cNvPr id="15" name="Zástupný objekt pre obsah 2">
            <a:extLst>
              <a:ext uri="{FF2B5EF4-FFF2-40B4-BE49-F238E27FC236}">
                <a16:creationId xmlns:a16="http://schemas.microsoft.com/office/drawing/2014/main" id="{460E68E2-4563-4014-B10C-66867F20A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" y="2255818"/>
            <a:ext cx="11780520" cy="4400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Aktivity projektu:</a:t>
            </a:r>
          </a:p>
          <a:p>
            <a:pPr marL="0" indent="0">
              <a:buNone/>
            </a:pP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– Vytvorenie spoločnej platformy (webový portál) pre cieľovú skupinu</a:t>
            </a:r>
          </a:p>
          <a:p>
            <a:pPr marL="0" indent="0">
              <a:buNone/>
            </a:pPr>
            <a:endParaRPr lang="sk-SK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 Návrh webového portálu</a:t>
            </a:r>
          </a:p>
          <a:p>
            <a:pPr marL="0" indent="0">
              <a:buNone/>
            </a:pP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 Tvorba (programovanie) portálu vrátanie obsahovej náplne</a:t>
            </a:r>
          </a:p>
          <a:p>
            <a:pPr marL="0" indent="0">
              <a:buNone/>
            </a:pP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3.3 Testovanie, spustenie a prevádzka portálu</a:t>
            </a:r>
          </a:p>
        </p:txBody>
      </p:sp>
    </p:spTree>
    <p:extLst>
      <p:ext uri="{BB962C8B-B14F-4D97-AF65-F5344CB8AC3E}">
        <p14:creationId xmlns:p14="http://schemas.microsoft.com/office/powerpoint/2010/main" val="3517057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k-SK"/>
            </a:br>
            <a:br>
              <a:rPr lang="sk-SK"/>
            </a:br>
            <a:br>
              <a:rPr lang="sk-SK"/>
            </a:br>
            <a:br>
              <a:rPr lang="sk-SK" dirty="0"/>
            </a:b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01882"/>
            <a:ext cx="5700157" cy="1626919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798" y="2"/>
            <a:ext cx="2933205" cy="2232559"/>
          </a:xfrm>
          <a:prstGeom prst="rect">
            <a:avLst/>
          </a:prstGeom>
        </p:spPr>
      </p:pic>
      <p:sp>
        <p:nvSpPr>
          <p:cNvPr id="15" name="Zástupný objekt pre obsah 2">
            <a:extLst>
              <a:ext uri="{FF2B5EF4-FFF2-40B4-BE49-F238E27FC236}">
                <a16:creationId xmlns:a16="http://schemas.microsoft.com/office/drawing/2014/main" id="{460E68E2-4563-4014-B10C-66867F20A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" y="2255818"/>
            <a:ext cx="11780520" cy="4400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Aktivity projektu:</a:t>
            </a:r>
          </a:p>
          <a:p>
            <a:pPr marL="0" indent="0">
              <a:buNone/>
            </a:pP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– Publicita a komunikácia (semináre, prezentácie, diskusie)</a:t>
            </a:r>
          </a:p>
          <a:p>
            <a:pPr marL="0" indent="0">
              <a:buNone/>
            </a:pPr>
            <a:endParaRPr lang="sk-SK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4.1 Obsahová príprava a realizácia komunikačných aktivít</a:t>
            </a:r>
          </a:p>
          <a:p>
            <a:pPr marL="0" indent="0">
              <a:buNone/>
            </a:pP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4.2 Realizácia eventov formou lokálnych Road </a:t>
            </a:r>
            <a:r>
              <a:rPr lang="sk-SK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shows</a:t>
            </a:r>
            <a:endParaRPr lang="sk-SK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4.3 Spracovanie výstupov z Projektu</a:t>
            </a:r>
          </a:p>
          <a:p>
            <a:pPr marL="0" indent="0">
              <a:buNone/>
            </a:pPr>
            <a:endParaRPr lang="sk-SK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152497"/>
      </p:ext>
    </p:extLst>
  </p:cSld>
  <p:clrMapOvr>
    <a:masterClrMapping/>
  </p:clrMapOvr>
</p:sld>
</file>

<file path=ppt/theme/theme1.xml><?xml version="1.0" encoding="utf-8"?>
<a:theme xmlns:a="http://schemas.openxmlformats.org/drawingml/2006/main" name="Kvapka">
  <a:themeElements>
    <a:clrScheme name="Kvapk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Kv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v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TM04033925[[fn=Kvapka]]</Template>
  <TotalTime>513</TotalTime>
  <Words>379</Words>
  <Application>Microsoft Office PowerPoint</Application>
  <PresentationFormat>Širokouhlá</PresentationFormat>
  <Paragraphs>66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Tw Cen MT</vt:lpstr>
      <vt:lpstr>Kvapka</vt:lpstr>
      <vt:lpstr>NÁZOV PROJEKTU:  Podpora sieťovania rómskych občianskych aktivistov v rámci lokálnych komunít regiónu Gemer-Malohont-Novohrad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Podpora sieťovania rómskych občianskych aktivistov v rámci lokálnych komunít regiónu Gemer-Malohont-Novohrad</dc:title>
  <dc:creator>Doma</dc:creator>
  <cp:lastModifiedBy>Pavol Kalmár</cp:lastModifiedBy>
  <cp:revision>50</cp:revision>
  <dcterms:created xsi:type="dcterms:W3CDTF">2021-07-31T10:58:43Z</dcterms:created>
  <dcterms:modified xsi:type="dcterms:W3CDTF">2021-08-13T18:24:50Z</dcterms:modified>
</cp:coreProperties>
</file>